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Спеціалізований</a:t>
            </a:r>
            <a:r>
              <a:rPr lang="ru-RU" dirty="0" smtClean="0"/>
              <a:t> туризм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  <a:defRPr/>
            </a:pP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«Туризм»</a:t>
            </a:r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пошуку</a:t>
            </a:r>
            <a:r>
              <a:rPr lang="ru-RU" dirty="0" smtClean="0"/>
              <a:t>, </a:t>
            </a:r>
            <a:r>
              <a:rPr lang="ru-RU" dirty="0" err="1" smtClean="0"/>
              <a:t>оброблення</a:t>
            </a:r>
            <a:r>
              <a:rPr lang="ru-RU" dirty="0" smtClean="0"/>
              <a:t> та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предметної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endParaRPr lang="ru-RU" dirty="0" smtClean="0"/>
          </a:p>
          <a:p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тенденцій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регіональних</a:t>
            </a:r>
            <a:r>
              <a:rPr lang="ru-RU" dirty="0" smtClean="0"/>
              <a:t> </a:t>
            </a:r>
            <a:r>
              <a:rPr lang="ru-RU" dirty="0" err="1" smtClean="0"/>
              <a:t>пріоритетів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туризму в </a:t>
            </a:r>
            <a:r>
              <a:rPr lang="ru-RU" dirty="0" err="1" smtClean="0"/>
              <a:t>цілому</a:t>
            </a:r>
            <a:r>
              <a:rPr lang="ru-RU" dirty="0" smtClean="0"/>
              <a:t> та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форм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7-11-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7-11-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7-11-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7-11-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7-11-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02971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7-11-4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661248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Бейдик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О.О.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Рекреаційні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- 3-тє вид.,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перероб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доп. - К.: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Альтерпрес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2011. 462 с.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Кляп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М.П.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Сучасні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різновиди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туризму: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- К.: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2011. - 334 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Любіцева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О.О.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Паломництво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релігійний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туризм: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К.: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Альтерпрес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2011. - 416 с. 4.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Мальська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М.П.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туризм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сфера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К.: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2008. - 661 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Матвієнко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А.Т.,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Технологія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туристичної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Кондор, 2015. 120 с.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Дмитрук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О.Ю.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Екотуризм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К.: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Альтерпрес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2009. - 358 с.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191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Спеціалізований туризм</vt:lpstr>
      <vt:lpstr>Компетенції:</vt:lpstr>
      <vt:lpstr>Слайд 3</vt:lpstr>
      <vt:lpstr>Слайд 4</vt:lpstr>
      <vt:lpstr>Слайд 5</vt:lpstr>
      <vt:lpstr>Слайд 6</vt:lpstr>
      <vt:lpstr>Слайд 7</vt:lpstr>
      <vt:lpstr>Слайд 8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Спеціалізований туризм</dc:title>
  <dc:creator>Юдін Ілля Дмитрович</dc:creator>
  <cp:lastModifiedBy>iyudin</cp:lastModifiedBy>
  <cp:revision>2</cp:revision>
  <dcterms:created xsi:type="dcterms:W3CDTF">2021-02-02T15:11:58Z</dcterms:created>
  <dcterms:modified xsi:type="dcterms:W3CDTF">2021-02-02T15:31:32Z</dcterms:modified>
</cp:coreProperties>
</file>