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Спеціалізований</a:t>
            </a:r>
            <a:r>
              <a:rPr lang="ru-RU" dirty="0" smtClean="0"/>
              <a:t> туризм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797152"/>
            <a:ext cx="6400800" cy="841648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60000"/>
              </a:lnSpc>
              <a:defRPr/>
            </a:pPr>
            <a:r>
              <a:rPr lang="uk-UA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Спеціальність «Туризм»</a:t>
            </a:r>
          </a:p>
          <a:p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24 Сфера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обслуговування</a:t>
            </a:r>
            <a:endParaRPr lang="ru-RU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Компетенції: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Здатність</a:t>
            </a:r>
            <a:r>
              <a:rPr lang="ru-RU" dirty="0" smtClean="0"/>
              <a:t> до </a:t>
            </a:r>
            <a:r>
              <a:rPr lang="ru-RU" dirty="0" err="1" smtClean="0"/>
              <a:t>пошуку</a:t>
            </a:r>
            <a:r>
              <a:rPr lang="ru-RU" dirty="0" smtClean="0"/>
              <a:t>, </a:t>
            </a:r>
            <a:r>
              <a:rPr lang="ru-RU" dirty="0" err="1" smtClean="0"/>
              <a:t>оброблення</a:t>
            </a:r>
            <a:r>
              <a:rPr lang="ru-RU" dirty="0" smtClean="0"/>
              <a:t> та </a:t>
            </a:r>
            <a:r>
              <a:rPr lang="ru-RU" dirty="0" err="1" smtClean="0"/>
              <a:t>аналізу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джерел</a:t>
            </a:r>
            <a:r>
              <a:rPr lang="ru-RU" dirty="0" smtClean="0"/>
              <a:t>; </a:t>
            </a:r>
            <a:endParaRPr lang="ru-RU" dirty="0" smtClean="0"/>
          </a:p>
          <a:p>
            <a:r>
              <a:rPr lang="ru-RU" dirty="0" err="1" smtClean="0"/>
              <a:t>Знання</a:t>
            </a:r>
            <a:r>
              <a:rPr lang="ru-RU" dirty="0" smtClean="0"/>
              <a:t> </a:t>
            </a:r>
            <a:r>
              <a:rPr lang="ru-RU" dirty="0" smtClean="0"/>
              <a:t>та </a:t>
            </a:r>
            <a:r>
              <a:rPr lang="ru-RU" dirty="0" err="1" smtClean="0"/>
              <a:t>розуміння</a:t>
            </a:r>
            <a:r>
              <a:rPr lang="ru-RU" dirty="0" smtClean="0"/>
              <a:t> </a:t>
            </a:r>
            <a:r>
              <a:rPr lang="ru-RU" dirty="0" err="1" smtClean="0"/>
              <a:t>предметної</a:t>
            </a:r>
            <a:r>
              <a:rPr lang="ru-RU" dirty="0" smtClean="0"/>
              <a:t> </a:t>
            </a:r>
            <a:r>
              <a:rPr lang="ru-RU" dirty="0" err="1" smtClean="0"/>
              <a:t>області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розуміння</a:t>
            </a:r>
            <a:r>
              <a:rPr lang="ru-RU" dirty="0" smtClean="0"/>
              <a:t> </a:t>
            </a:r>
            <a:r>
              <a:rPr lang="ru-RU" dirty="0" err="1" smtClean="0"/>
              <a:t>специфіки</a:t>
            </a:r>
            <a:r>
              <a:rPr lang="ru-RU" dirty="0" smtClean="0"/>
              <a:t> </a:t>
            </a:r>
            <a:r>
              <a:rPr lang="ru-RU" dirty="0" err="1" smtClean="0"/>
              <a:t>професійної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endParaRPr lang="ru-RU" dirty="0" smtClean="0"/>
          </a:p>
          <a:p>
            <a:r>
              <a:rPr lang="ru-RU" dirty="0" err="1" smtClean="0"/>
              <a:t>Розуміння</a:t>
            </a:r>
            <a:r>
              <a:rPr lang="ru-RU" dirty="0" smtClean="0"/>
              <a:t> </a:t>
            </a:r>
            <a:r>
              <a:rPr lang="ru-RU" dirty="0" err="1" smtClean="0"/>
              <a:t>сучасних</a:t>
            </a:r>
            <a:r>
              <a:rPr lang="ru-RU" dirty="0" smtClean="0"/>
              <a:t> </a:t>
            </a:r>
            <a:r>
              <a:rPr lang="ru-RU" dirty="0" err="1" smtClean="0"/>
              <a:t>тенденцій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регіональних</a:t>
            </a:r>
            <a:r>
              <a:rPr lang="ru-RU" dirty="0" smtClean="0"/>
              <a:t> </a:t>
            </a:r>
            <a:r>
              <a:rPr lang="ru-RU" dirty="0" err="1" smtClean="0"/>
              <a:t>пріоритетів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туризму в </a:t>
            </a:r>
            <a:r>
              <a:rPr lang="ru-RU" dirty="0" err="1" smtClean="0"/>
              <a:t>цілому</a:t>
            </a:r>
            <a:r>
              <a:rPr lang="ru-RU" dirty="0" smtClean="0"/>
              <a:t> та </a:t>
            </a:r>
            <a:r>
              <a:rPr lang="ru-RU" dirty="0" err="1" smtClean="0"/>
              <a:t>окремих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форм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видів</a:t>
            </a:r>
            <a:r>
              <a:rPr lang="ru-RU" dirty="0" smtClean="0"/>
              <a:t> 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photo_2021-02-02_17-11-3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photo_2021-02-02_17-11-4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photo_2021-02-02_17-11-4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photo_2021-02-02_17-11-4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photo_2021-02-02_17-11-4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9102971" cy="6858000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photo_2021-02-02_17-11-4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Додаткові джерела інформації: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196752"/>
            <a:ext cx="8964488" cy="5661248"/>
          </a:xfrm>
        </p:spPr>
        <p:txBody>
          <a:bodyPr>
            <a:noAutofit/>
          </a:bodyPr>
          <a:lstStyle/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Бейдик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О.О.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Рекреаційні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ресурси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навчальний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посібник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- 3-тє вид.,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перероб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доп. - К.: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Альтерпрес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2011. 462 с.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Кляп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М.П.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Сучасні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різновиди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туризму: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навчальний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посібник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- К.: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Знання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2011. - 334 с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Любіцева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О.О.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Паломництво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релігійний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туризм: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навчальний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посібник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- К.: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Альтерпрес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2011. - 416 с. 4.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Мальська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М.П.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Міжнародний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туризм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сфера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підручник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- К.: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Знання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2008. - 661 с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Матвієнко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А.Т.,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Цись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В.Г.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Технологія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організація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туристичної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навчальний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посібник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Київ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Кондор, 2015. 120 с.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Дмитрук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О.Ю.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Екотуризм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навчальний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посібник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- К.: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Альтерпрес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2009. - 358 с.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191</Words>
  <Application>Microsoft Office PowerPoint</Application>
  <PresentationFormat>Экран (4:3)</PresentationFormat>
  <Paragraphs>13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Спеціалізований туризм</vt:lpstr>
      <vt:lpstr>Компетенції:</vt:lpstr>
      <vt:lpstr>Слайд 3</vt:lpstr>
      <vt:lpstr>Слайд 4</vt:lpstr>
      <vt:lpstr>Слайд 5</vt:lpstr>
      <vt:lpstr>Слайд 6</vt:lpstr>
      <vt:lpstr>Слайд 7</vt:lpstr>
      <vt:lpstr>Слайд 8</vt:lpstr>
      <vt:lpstr>Додаткові джерела інформації: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Спеціалізований туризм</dc:title>
  <dc:creator>Юдін Ілля Дмитрович</dc:creator>
  <cp:lastModifiedBy>iyudin</cp:lastModifiedBy>
  <cp:revision>2</cp:revision>
  <dcterms:created xsi:type="dcterms:W3CDTF">2021-02-02T15:11:58Z</dcterms:created>
  <dcterms:modified xsi:type="dcterms:W3CDTF">2021-02-02T15:31:32Z</dcterms:modified>
</cp:coreProperties>
</file>